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3,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901 bargaining update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1, October 3</a:t>
            </a:r>
            <a:r>
              <a:rPr lang="en-US" baseline="30000" dirty="0" smtClean="0"/>
              <a:t>rd</a:t>
            </a:r>
            <a:r>
              <a:rPr lang="en-US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45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Quick Bargaining Process Review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720" y="1524318"/>
            <a:ext cx="3916680" cy="5063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03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Items we have </a:t>
            </a:r>
            <a:r>
              <a:rPr lang="en-US" b="1" u="sng" dirty="0"/>
              <a:t>tentatively</a:t>
            </a:r>
            <a:r>
              <a:rPr lang="en-US" b="1" dirty="0"/>
              <a:t> signed off 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Arial"/>
              <a:buChar char="•"/>
            </a:pPr>
            <a:endParaRPr lang="en-US" sz="2400" dirty="0" smtClean="0"/>
          </a:p>
          <a:p>
            <a:pPr marL="342900" lvl="0" indent="-342900">
              <a:buFont typeface="Arial"/>
              <a:buChar char="•"/>
            </a:pPr>
            <a:endParaRPr lang="en-US" sz="2400" dirty="0"/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5 - Union Representation and Activities  </a:t>
            </a:r>
            <a:endParaRPr lang="en-US" sz="24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7 - Correspondence and Information  </a:t>
            </a:r>
            <a:endParaRPr lang="en-US" sz="24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25 - Employment Equity  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LOA (new) - Information to Union  </a:t>
            </a:r>
          </a:p>
          <a:p>
            <a:r>
              <a:rPr lang="en-US" sz="2400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9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Items that we are moving toward resolving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80400" cy="4373563"/>
          </a:xfrm>
        </p:spPr>
        <p:txBody>
          <a:bodyPr>
            <a:normAutofit/>
          </a:bodyPr>
          <a:lstStyle/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Article </a:t>
            </a:r>
            <a:r>
              <a:rPr lang="en-US" sz="2400" dirty="0"/>
              <a:t>6 – No Strike/ No Lockout Provision</a:t>
            </a:r>
          </a:p>
          <a:p>
            <a:pPr lvl="0"/>
            <a:r>
              <a:rPr lang="en-US" sz="2400" dirty="0"/>
              <a:t>Article 12 – Appointments</a:t>
            </a:r>
          </a:p>
          <a:p>
            <a:pPr lvl="0"/>
            <a:r>
              <a:rPr lang="en-US" sz="2400" dirty="0"/>
              <a:t>Article 15 - Discipline, Suspension, and Discharge</a:t>
            </a:r>
          </a:p>
          <a:p>
            <a:pPr lvl="0"/>
            <a:r>
              <a:rPr lang="en-US" sz="2400" dirty="0"/>
              <a:t>Article 16 – Hours of Work, Activities and Areas of Responsibility</a:t>
            </a:r>
          </a:p>
          <a:p>
            <a:r>
              <a:rPr lang="en-US" sz="2400" dirty="0"/>
              <a:t>Article 20 – No Discrimination/No Harassment </a:t>
            </a:r>
            <a:r>
              <a:rPr lang="en-US" sz="2400" dirty="0"/>
              <a:t> </a:t>
            </a:r>
            <a:r>
              <a:rPr lang="en-US" sz="2400" dirty="0"/>
              <a:t>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346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Big items yet to come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312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21 – Health and Safety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23 - Leaves of Absence: Pregnancy and Parental Leave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24 </a:t>
            </a:r>
            <a:r>
              <a:rPr lang="en-US" sz="2400" dirty="0" smtClean="0"/>
              <a:t>– </a:t>
            </a:r>
            <a:r>
              <a:rPr lang="en-US" sz="2400" dirty="0"/>
              <a:t>Benefits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Article </a:t>
            </a:r>
            <a:r>
              <a:rPr lang="en-US" sz="2400" dirty="0"/>
              <a:t>26 – Training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Schedule </a:t>
            </a:r>
            <a:r>
              <a:rPr lang="en-US" sz="2400" dirty="0"/>
              <a:t>A: Wages and Stipend Rates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4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Upcoming Bargaining Dates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/>
              <a:buChar char="•"/>
            </a:pPr>
            <a:endParaRPr lang="en-US" sz="2400" dirty="0" smtClean="0"/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October </a:t>
            </a:r>
            <a:r>
              <a:rPr lang="en-US" sz="2400" dirty="0"/>
              <a:t>28, 2013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October 29, 2013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November 25, 2013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November 26, 2013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December 9, 2013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/>
              <a:t>December 10,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31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2287</TotalTime>
  <Words>140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901 bargaining update</vt:lpstr>
      <vt:lpstr>Quick Bargaining Process Review </vt:lpstr>
      <vt:lpstr>Items we have tentatively signed off on </vt:lpstr>
      <vt:lpstr>Items that we are moving toward resolving </vt:lpstr>
      <vt:lpstr>Big items yet to come </vt:lpstr>
      <vt:lpstr>Upcoming Bargaining Dates 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901 bargaining update</dc:title>
  <dc:creator>Sean Field</dc:creator>
  <cp:lastModifiedBy>Sean Field</cp:lastModifiedBy>
  <cp:revision>2</cp:revision>
  <dcterms:created xsi:type="dcterms:W3CDTF">2013-10-03T21:23:58Z</dcterms:created>
  <dcterms:modified xsi:type="dcterms:W3CDTF">2013-10-05T11:31:29Z</dcterms:modified>
</cp:coreProperties>
</file>